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66" r:id="rId5"/>
    <p:sldId id="258" r:id="rId6"/>
    <p:sldId id="259" r:id="rId7"/>
    <p:sldId id="260" r:id="rId8"/>
    <p:sldId id="267" r:id="rId9"/>
    <p:sldId id="275" r:id="rId10"/>
    <p:sldId id="271" r:id="rId11"/>
    <p:sldId id="276" r:id="rId12"/>
    <p:sldId id="268" r:id="rId13"/>
    <p:sldId id="269" r:id="rId14"/>
    <p:sldId id="272" r:id="rId15"/>
    <p:sldId id="270" r:id="rId16"/>
    <p:sldId id="273" r:id="rId17"/>
    <p:sldId id="274" r:id="rId18"/>
    <p:sldId id="25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2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47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03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9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2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17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65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60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00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43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32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93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7F66B-D4EF-4F6B-8075-4CE317CF6366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C1111-D5B3-4EC8-8E03-6DB3275DB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261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MyShablony/MasterGold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4181" y="1265010"/>
            <a:ext cx="10446327" cy="2163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000"/>
              </a:spcAft>
              <a:tabLst>
                <a:tab pos="1628775" algn="l"/>
              </a:tabLs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Деловая </a:t>
            </a:r>
            <a:r>
              <a:rPr lang="ru-RU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игра </a:t>
            </a:r>
            <a:endParaRPr lang="ru-RU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1000"/>
              </a:spcAft>
              <a:tabLst>
                <a:tab pos="1628775" algn="l"/>
              </a:tabLs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«Квест как инновационная модель обучения»</a:t>
            </a: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26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49" y="0"/>
            <a:ext cx="98715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8928" y="927765"/>
            <a:ext cx="8790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Вопросы:</a:t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Кто нарисован на рисунке?</a:t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Сколько всего птиц на</a:t>
            </a:r>
            <a:r>
              <a:rPr kumimoji="0" lang="ru-RU" alt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дереве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 Какие</a:t>
            </a:r>
            <a:r>
              <a:rPr kumimoji="0" lang="ru-RU" alt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цветы нарисованы? 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4. Сколько было зверей?</a:t>
            </a:r>
            <a:b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5. Сколько</a:t>
            </a:r>
            <a:r>
              <a:rPr kumimoji="0" lang="ru-RU" alt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облаков на небе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6.Сколько деревьев на заднем плане?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04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89101" y="422179"/>
            <a:ext cx="6900030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«Смекалистых»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716" y="1502353"/>
            <a:ext cx="4876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6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30957" y="291710"/>
            <a:ext cx="6748194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«Потанцуй-ка»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981" y="1400246"/>
            <a:ext cx="4475019" cy="480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05762" y="560725"/>
            <a:ext cx="6438366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«Понимай-ка»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61" y="1705621"/>
            <a:ext cx="4357255" cy="435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6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98549" y="571477"/>
            <a:ext cx="61949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</a:t>
            </a: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Творческий»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983" y="1656621"/>
            <a:ext cx="4449907" cy="45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50129" y="701159"/>
            <a:ext cx="58917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«Медиация»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944" y="1863435"/>
            <a:ext cx="4260273" cy="426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1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7242" y="815460"/>
            <a:ext cx="66644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Упражнение «Плюсы и минусы» 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2847" y="427613"/>
            <a:ext cx="2698749" cy="26987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77129" y="3948171"/>
            <a:ext cx="62237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 «Нарисуй ассоциации» 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3713" y="3553973"/>
            <a:ext cx="4471987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1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MyShablony/MasterGold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59" y="551582"/>
            <a:ext cx="946790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3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76" y="312965"/>
            <a:ext cx="4186429" cy="62320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126709" y="830074"/>
            <a:ext cx="66219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lv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7FD13B"/>
              </a:buClr>
              <a:buSzPct val="68000"/>
            </a:pP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О сколько нам </a:t>
            </a:r>
            <a:b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открытий чудных</a:t>
            </a:r>
            <a:b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Готовят просвещенья дух</a:t>
            </a:r>
            <a:b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И опыт, сын ошибок трудных,</a:t>
            </a:r>
            <a:b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И гений, парадоксов </a:t>
            </a:r>
            <a:r>
              <a:rPr lang="ru-RU" altLang="ru-RU" sz="4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друг…</a:t>
            </a:r>
            <a:r>
              <a:rPr lang="ru-RU" altLang="ru-RU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				А.С.  Пушкин</a:t>
            </a:r>
          </a:p>
        </p:txBody>
      </p:sp>
    </p:spTree>
    <p:extLst>
      <p:ext uri="{BB962C8B-B14F-4D97-AF65-F5344CB8AC3E}">
        <p14:creationId xmlns:p14="http://schemas.microsoft.com/office/powerpoint/2010/main" val="97072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38882" y="0"/>
            <a:ext cx="41245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Актуальность:</a:t>
            </a: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0944" y="1011607"/>
            <a:ext cx="11610110" cy="483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стандарт,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действующий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Российской Федерации, выдвигает довольно много требований к компетенциям педагогов. Одной из самых сложных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находить индивидуальный подход к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каждому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ребенку. В связи с этим возникает необходимость новых форм работы и неформальных подходов к взаимодействию с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учащимися.</a:t>
            </a:r>
            <a:r>
              <a:rPr lang="ru-RU" sz="32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последние годы в нашей стране появилось довольно новое для России досуговое пространство – квесты в реальности.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20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2197" y="232435"/>
            <a:ext cx="11098020" cy="1120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повысить мотивацию педагогов к использованию формы </a:t>
            </a:r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-игры в работе с детьми. </a:t>
            </a:r>
            <a:endParaRPr lang="ru-RU" sz="32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079" y="1695084"/>
            <a:ext cx="11596255" cy="482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Задачи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снятие психологического напряжения у педагогов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познакомить педагогов с понятием “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-игра”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углубить знания педагогов о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-играх, алгоритме его создания 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условий для неформального общения педагогического коллектива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командообразование</a:t>
            </a:r>
            <a:endParaRPr lang="ru-RU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89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37209" y="380616"/>
            <a:ext cx="4495911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Мозговой штурм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92797" y="1734188"/>
            <a:ext cx="55847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такое </a:t>
            </a:r>
            <a:r>
              <a:rPr lang="ru-RU" sz="44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квест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-игра?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6692" y="2690336"/>
            <a:ext cx="108342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 (</a:t>
            </a:r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переводе с английского обозначает «поиск» или «приключение». </a:t>
            </a:r>
          </a:p>
          <a:p>
            <a:pPr algn="just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пройти определенный этап, найти спрятанные предметы и подсказки, выполнить задания, разгадать загадки и головоломки за отведенное время. </a:t>
            </a:r>
          </a:p>
        </p:txBody>
      </p:sp>
    </p:spTree>
    <p:extLst>
      <p:ext uri="{BB962C8B-B14F-4D97-AF65-F5344CB8AC3E}">
        <p14:creationId xmlns:p14="http://schemas.microsoft.com/office/powerpoint/2010/main" val="406414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2727" y="365125"/>
            <a:ext cx="10661073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как образовательная технология».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Шашина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С.В.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0608" y="2736488"/>
            <a:ext cx="11305309" cy="1537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«Веб-квест в современной школе»</a:t>
            </a:r>
          </a:p>
          <a:p>
            <a:pPr>
              <a:buNone/>
            </a:pPr>
            <a:r>
              <a:rPr lang="ru-RU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Капранова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Т.А.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C:\Users\Надя\Desktop\картинки квест\2882fe5bafac02d94b50be1d38c2e7aa_w960_h2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0643" y="454371"/>
            <a:ext cx="2697913" cy="203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4728" y="3777660"/>
            <a:ext cx="2468251" cy="2402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662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69393" y="650034"/>
            <a:ext cx="6772560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Остров «</a:t>
            </a: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Разминочный» 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Надя\Desktop\картинки квест\slider-even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578" y="1874693"/>
            <a:ext cx="6132367" cy="438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21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Рисунок 2" descr="https://bashny.net/uploads/images/00/00/35/2013/04/29/7022258697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63" b="100000" l="16693" r="92126">
                        <a14:foregroundMark x1="56535" y1="82990" x2="56535" y2="82990"/>
                        <a14:foregroundMark x1="49764" y1="50515" x2="49764" y2="50515"/>
                        <a14:foregroundMark x1="71811" y1="48110" x2="71811" y2="48110"/>
                        <a14:foregroundMark x1="44567" y1="48110" x2="44567" y2="48110"/>
                        <a14:foregroundMark x1="50866" y1="44674" x2="50866" y2="44674"/>
                        <a14:foregroundMark x1="72283" y1="43643" x2="72283" y2="43643"/>
                        <a14:foregroundMark x1="63937" y1="80756" x2="63937" y2="80756"/>
                        <a14:foregroundMark x1="60315" y1="77320" x2="60315" y2="77320"/>
                        <a14:foregroundMark x1="52913" y1="79553" x2="52913" y2="79553"/>
                        <a14:foregroundMark x1="56063" y1="96048" x2="56063" y2="96048"/>
                        <a14:foregroundMark x1="57638" y1="92612" x2="57638" y2="92612"/>
                        <a14:foregroundMark x1="58740" y1="90378" x2="58740" y2="90378"/>
                        <a14:foregroundMark x1="62362" y1="89175" x2="62362" y2="89175"/>
                        <a14:foregroundMark x1="62835" y1="86942" x2="62835" y2="86942"/>
                        <a14:foregroundMark x1="52913" y1="89175" x2="52913" y2="89175"/>
                        <a14:foregroundMark x1="44094" y1="52749" x2="44094" y2="52749"/>
                        <a14:foregroundMark x1="63465" y1="51031" x2="63465" y2="51031"/>
                        <a14:foregroundMark x1="40472" y1="46392" x2="40472" y2="46392"/>
                        <a14:foregroundMark x1="47244" y1="50515" x2="47244" y2="50515"/>
                        <a14:foregroundMark x1="52441" y1="47595" x2="52441" y2="47595"/>
                        <a14:foregroundMark x1="57638" y1="79553" x2="57638" y2="79553"/>
                        <a14:foregroundMark x1="57638" y1="79553" x2="57638" y2="79553"/>
                        <a14:foregroundMark x1="57638" y1="79553" x2="57638" y2="79553"/>
                        <a14:foregroundMark x1="61260" y1="84708" x2="61260" y2="84708"/>
                        <a14:foregroundMark x1="56535" y1="84708" x2="56535" y2="84708"/>
                        <a14:foregroundMark x1="56535" y1="84708" x2="56535" y2="84708"/>
                        <a14:foregroundMark x1="52913" y1="84708" x2="52913" y2="84708"/>
                        <a14:foregroundMark x1="52913" y1="84192" x2="52913" y2="84192"/>
                        <a14:foregroundMark x1="65039" y1="73883" x2="65039" y2="73883"/>
                        <a14:foregroundMark x1="50394" y1="74914" x2="50394" y2="74914"/>
                        <a14:foregroundMark x1="48189" y1="72165" x2="48189" y2="72165"/>
                        <a14:foregroundMark x1="68189" y1="69244" x2="68189" y2="69244"/>
                        <a14:foregroundMark x1="51339" y1="39691" x2="51339" y2="39691"/>
                        <a14:foregroundMark x1="65984" y1="83505" x2="65984" y2="83505"/>
                        <a14:foregroundMark x1="59213" y1="96735" x2="59213" y2="96735"/>
                        <a14:foregroundMark x1="56063" y1="92096" x2="56063" y2="92096"/>
                        <a14:foregroundMark x1="55118" y1="88144" x2="55118" y2="88144"/>
                        <a14:foregroundMark x1="55591" y1="84192" x2="55591" y2="84192"/>
                        <a14:foregroundMark x1="55591" y1="83505" x2="55591" y2="83505"/>
                        <a14:foregroundMark x1="58740" y1="81271" x2="58740" y2="81271"/>
                        <a14:foregroundMark x1="60315" y1="79038" x2="60315" y2="79038"/>
                        <a14:foregroundMark x1="61260" y1="78351" x2="61260" y2="78351"/>
                        <a14:foregroundMark x1="61890" y1="76117" x2="61890" y2="76117"/>
                        <a14:foregroundMark x1="42520" y1="49828" x2="42520" y2="49828"/>
                        <a14:foregroundMark x1="55591" y1="82990" x2="55591" y2="82990"/>
                        <a14:foregroundMark x1="57165" y1="79038" x2="57165" y2="79038"/>
                        <a14:foregroundMark x1="56063" y1="76632" x2="56063" y2="76632"/>
                        <a14:foregroundMark x1="55118" y1="78351" x2="55118" y2="93299"/>
                        <a14:foregroundMark x1="70236" y1="51031" x2="70236" y2="51031"/>
                        <a14:foregroundMark x1="70709" y1="49828" x2="63937" y2="49313"/>
                        <a14:foregroundMark x1="47244" y1="49828" x2="39370" y2="4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22" t="9474" r="7390"/>
          <a:stretch/>
        </p:blipFill>
        <p:spPr bwMode="auto">
          <a:xfrm>
            <a:off x="8354580" y="4797566"/>
            <a:ext cx="2228215" cy="21983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4087" y="352907"/>
            <a:ext cx="6860917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Остров «Запоминай-ка»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9491" y="1307670"/>
            <a:ext cx="11277600" cy="3714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Слон, кровать, верблюд, зонт, тетрадь, карандаш, птица, пальто, стакан, телефон, цветок, человек, дерево, мячик, яблоко, сумка, роза, апельсин, пирамидка, чай, кукла, ваза, воробей, шапка, медведь.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99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777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Рисунок 2" descr="https://bashny.net/uploads/images/00/00/35/2013/04/29/7022258697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63" b="100000" l="16693" r="92126">
                        <a14:foregroundMark x1="56535" y1="82990" x2="56535" y2="82990"/>
                        <a14:foregroundMark x1="49764" y1="50515" x2="49764" y2="50515"/>
                        <a14:foregroundMark x1="71811" y1="48110" x2="71811" y2="48110"/>
                        <a14:foregroundMark x1="44567" y1="48110" x2="44567" y2="48110"/>
                        <a14:foregroundMark x1="50866" y1="44674" x2="50866" y2="44674"/>
                        <a14:foregroundMark x1="72283" y1="43643" x2="72283" y2="43643"/>
                        <a14:foregroundMark x1="63937" y1="80756" x2="63937" y2="80756"/>
                        <a14:foregroundMark x1="60315" y1="77320" x2="60315" y2="77320"/>
                        <a14:foregroundMark x1="52913" y1="79553" x2="52913" y2="79553"/>
                        <a14:foregroundMark x1="56063" y1="96048" x2="56063" y2="96048"/>
                        <a14:foregroundMark x1="57638" y1="92612" x2="57638" y2="92612"/>
                        <a14:foregroundMark x1="58740" y1="90378" x2="58740" y2="90378"/>
                        <a14:foregroundMark x1="62362" y1="89175" x2="62362" y2="89175"/>
                        <a14:foregroundMark x1="62835" y1="86942" x2="62835" y2="86942"/>
                        <a14:foregroundMark x1="52913" y1="89175" x2="52913" y2="89175"/>
                        <a14:foregroundMark x1="44094" y1="52749" x2="44094" y2="52749"/>
                        <a14:foregroundMark x1="63465" y1="51031" x2="63465" y2="51031"/>
                        <a14:foregroundMark x1="40472" y1="46392" x2="40472" y2="46392"/>
                        <a14:foregroundMark x1="47244" y1="50515" x2="47244" y2="50515"/>
                        <a14:foregroundMark x1="52441" y1="47595" x2="52441" y2="47595"/>
                        <a14:foregroundMark x1="57638" y1="79553" x2="57638" y2="79553"/>
                        <a14:foregroundMark x1="57638" y1="79553" x2="57638" y2="79553"/>
                        <a14:foregroundMark x1="57638" y1="79553" x2="57638" y2="79553"/>
                        <a14:foregroundMark x1="61260" y1="84708" x2="61260" y2="84708"/>
                        <a14:foregroundMark x1="56535" y1="84708" x2="56535" y2="84708"/>
                        <a14:foregroundMark x1="56535" y1="84708" x2="56535" y2="84708"/>
                        <a14:foregroundMark x1="52913" y1="84708" x2="52913" y2="84708"/>
                        <a14:foregroundMark x1="52913" y1="84192" x2="52913" y2="84192"/>
                        <a14:foregroundMark x1="65039" y1="73883" x2="65039" y2="73883"/>
                        <a14:foregroundMark x1="50394" y1="74914" x2="50394" y2="74914"/>
                        <a14:foregroundMark x1="48189" y1="72165" x2="48189" y2="72165"/>
                        <a14:foregroundMark x1="68189" y1="69244" x2="68189" y2="69244"/>
                        <a14:foregroundMark x1="51339" y1="39691" x2="51339" y2="39691"/>
                        <a14:foregroundMark x1="65984" y1="83505" x2="65984" y2="83505"/>
                        <a14:foregroundMark x1="59213" y1="96735" x2="59213" y2="96735"/>
                        <a14:foregroundMark x1="56063" y1="92096" x2="56063" y2="92096"/>
                        <a14:foregroundMark x1="55118" y1="88144" x2="55118" y2="88144"/>
                        <a14:foregroundMark x1="55591" y1="84192" x2="55591" y2="84192"/>
                        <a14:foregroundMark x1="55591" y1="83505" x2="55591" y2="83505"/>
                        <a14:foregroundMark x1="58740" y1="81271" x2="58740" y2="81271"/>
                        <a14:foregroundMark x1="60315" y1="79038" x2="60315" y2="79038"/>
                        <a14:foregroundMark x1="61260" y1="78351" x2="61260" y2="78351"/>
                        <a14:foregroundMark x1="61890" y1="76117" x2="61890" y2="76117"/>
                        <a14:foregroundMark x1="42520" y1="49828" x2="42520" y2="49828"/>
                        <a14:foregroundMark x1="55591" y1="82990" x2="55591" y2="82990"/>
                        <a14:foregroundMark x1="57165" y1="79038" x2="57165" y2="79038"/>
                        <a14:foregroundMark x1="56063" y1="76632" x2="56063" y2="76632"/>
                        <a14:foregroundMark x1="55118" y1="78351" x2="55118" y2="93299"/>
                        <a14:foregroundMark x1="70236" y1="51031" x2="70236" y2="51031"/>
                        <a14:foregroundMark x1="70709" y1="49828" x2="63937" y2="49313"/>
                        <a14:foregroundMark x1="47244" y1="49828" x2="39370" y2="4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22" t="9474" r="7390"/>
          <a:stretch/>
        </p:blipFill>
        <p:spPr bwMode="auto">
          <a:xfrm>
            <a:off x="2307209" y="791718"/>
            <a:ext cx="6093079" cy="56090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28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303</Words>
  <Application>Microsoft Office PowerPoint</Application>
  <PresentationFormat>Широкоэкранный</PresentationFormat>
  <Paragraphs>31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«Квест -  как образовательная технология». Шашина С.В.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olga</cp:lastModifiedBy>
  <cp:revision>39</cp:revision>
  <dcterms:created xsi:type="dcterms:W3CDTF">2018-03-18T06:55:36Z</dcterms:created>
  <dcterms:modified xsi:type="dcterms:W3CDTF">2019-10-30T13:45:03Z</dcterms:modified>
</cp:coreProperties>
</file>